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notesMasterIdLst>
    <p:notesMasterId r:id="rId3"/>
  </p:notesMasterIdLst>
  <p:sldIdLst>
    <p:sldId id="261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5E725F3-597B-4492-8CAA-E92DA0B9CB56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58D9E5E-951D-4B92-A954-9150D169CE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7071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B41971-8E64-4BF3-8248-83C7140449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IN" smtClean="0"/>
          </a:p>
        </p:txBody>
      </p:sp>
    </p:spTree>
    <p:extLst>
      <p:ext uri="{BB962C8B-B14F-4D97-AF65-F5344CB8AC3E}">
        <p14:creationId xmlns:p14="http://schemas.microsoft.com/office/powerpoint/2010/main" val="1779076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B27D-2EEC-403C-9B13-C9878B3A96A8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247-A4E4-4B47-8B7B-0836547AE2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2557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B27D-2EEC-403C-9B13-C9878B3A96A8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247-A4E4-4B47-8B7B-0836547AE2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7537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B27D-2EEC-403C-9B13-C9878B3A96A8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247-A4E4-4B47-8B7B-0836547AE2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352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B27D-2EEC-403C-9B13-C9878B3A96A8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247-A4E4-4B47-8B7B-0836547AE2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2008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B27D-2EEC-403C-9B13-C9878B3A96A8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247-A4E4-4B47-8B7B-0836547AE2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241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B27D-2EEC-403C-9B13-C9878B3A96A8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247-A4E4-4B47-8B7B-0836547AE2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9354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B27D-2EEC-403C-9B13-C9878B3A96A8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247-A4E4-4B47-8B7B-0836547AE2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9215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B27D-2EEC-403C-9B13-C9878B3A96A8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247-A4E4-4B47-8B7B-0836547AE2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6334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B27D-2EEC-403C-9B13-C9878B3A96A8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247-A4E4-4B47-8B7B-0836547AE2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2900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B27D-2EEC-403C-9B13-C9878B3A96A8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247-A4E4-4B47-8B7B-0836547AE2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6783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B27D-2EEC-403C-9B13-C9878B3A96A8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247-A4E4-4B47-8B7B-0836547AE2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2361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1B27D-2EEC-403C-9B13-C9878B3A96A8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89247-A4E4-4B47-8B7B-0836547AE2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6322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2132517" y="4454637"/>
            <a:ext cx="93736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Rectangle 181"/>
          <p:cNvSpPr/>
          <p:nvPr/>
        </p:nvSpPr>
        <p:spPr>
          <a:xfrm>
            <a:off x="10991602" y="3572213"/>
            <a:ext cx="136289" cy="1012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632"/>
          </a:p>
        </p:txBody>
      </p:sp>
      <p:sp>
        <p:nvSpPr>
          <p:cNvPr id="60" name="Rectangle 59"/>
          <p:cNvSpPr/>
          <p:nvPr/>
        </p:nvSpPr>
        <p:spPr>
          <a:xfrm>
            <a:off x="2828382" y="660839"/>
            <a:ext cx="8385717" cy="34666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 smtClean="0">
              <a:solidFill>
                <a:schemeClr val="tx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575146" y="53408"/>
            <a:ext cx="6458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u="sng" dirty="0" smtClean="0"/>
              <a:t>SLD : Amazon Enterprise connectivity </a:t>
            </a:r>
            <a:r>
              <a:rPr lang="en-IN" sz="2400" b="1" u="sng" dirty="0" smtClean="0"/>
              <a:t>(IBD Route)</a:t>
            </a:r>
            <a:endParaRPr lang="en-IN" sz="1632" b="1" u="sng" dirty="0"/>
          </a:p>
        </p:txBody>
      </p:sp>
      <p:sp>
        <p:nvSpPr>
          <p:cNvPr id="21" name="Rectangle 20"/>
          <p:cNvSpPr/>
          <p:nvPr/>
        </p:nvSpPr>
        <p:spPr>
          <a:xfrm>
            <a:off x="116114" y="20389"/>
            <a:ext cx="11959772" cy="68045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68" name="Straight Connector 67"/>
          <p:cNvCxnSpPr/>
          <p:nvPr/>
        </p:nvCxnSpPr>
        <p:spPr>
          <a:xfrm>
            <a:off x="2132517" y="5102337"/>
            <a:ext cx="93736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800100" y="515073"/>
            <a:ext cx="0" cy="61270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2133600" y="508700"/>
            <a:ext cx="0" cy="39459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2133600" y="5102338"/>
            <a:ext cx="0" cy="14127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11518900" y="4454637"/>
            <a:ext cx="0" cy="647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9033837" y="1472019"/>
            <a:ext cx="1113463" cy="6731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TextBox 15"/>
          <p:cNvSpPr txBox="1"/>
          <p:nvPr/>
        </p:nvSpPr>
        <p:spPr>
          <a:xfrm>
            <a:off x="3428818" y="5583941"/>
            <a:ext cx="4005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Customer Internal Route (Appx. 150 </a:t>
            </a:r>
            <a:r>
              <a:rPr lang="en-US" dirty="0" err="1" smtClean="0"/>
              <a:t>mtr</a:t>
            </a:r>
            <a:r>
              <a:rPr lang="en-US" dirty="0" smtClean="0"/>
              <a:t>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086100" y="3978104"/>
            <a:ext cx="762000" cy="25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3086100" y="3978104"/>
            <a:ext cx="762000" cy="25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3086100" y="4003788"/>
            <a:ext cx="762000" cy="2239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10326986" y="4000500"/>
            <a:ext cx="762000" cy="25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81" name="Straight Connector 80"/>
          <p:cNvCxnSpPr/>
          <p:nvPr/>
        </p:nvCxnSpPr>
        <p:spPr>
          <a:xfrm flipV="1">
            <a:off x="10326986" y="4000500"/>
            <a:ext cx="762000" cy="25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10326986" y="4026184"/>
            <a:ext cx="762000" cy="2239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4228556" y="1053229"/>
            <a:ext cx="31931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Amazon Premises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3669756" y="3422685"/>
            <a:ext cx="4991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3466556" y="3206785"/>
            <a:ext cx="49916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466556" y="3206786"/>
            <a:ext cx="0" cy="7713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3669756" y="3422685"/>
            <a:ext cx="0" cy="5554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flipV="1">
            <a:off x="8457656" y="2435466"/>
            <a:ext cx="0" cy="7713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8660856" y="2481668"/>
            <a:ext cx="0" cy="941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flipV="1">
            <a:off x="10642056" y="1053229"/>
            <a:ext cx="0" cy="29407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V="1">
            <a:off x="10845256" y="1053229"/>
            <a:ext cx="0" cy="29407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angle 88"/>
          <p:cNvSpPr/>
          <p:nvPr/>
        </p:nvSpPr>
        <p:spPr>
          <a:xfrm>
            <a:off x="2197143" y="4266344"/>
            <a:ext cx="215168" cy="14966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2" name="Rectangle 111"/>
          <p:cNvSpPr/>
          <p:nvPr/>
        </p:nvSpPr>
        <p:spPr>
          <a:xfrm>
            <a:off x="10988769" y="3298727"/>
            <a:ext cx="215168" cy="149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3" name="Rectangle 112"/>
          <p:cNvSpPr/>
          <p:nvPr/>
        </p:nvSpPr>
        <p:spPr>
          <a:xfrm>
            <a:off x="10981998" y="2731993"/>
            <a:ext cx="215168" cy="149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4" name="Rectangle 113"/>
          <p:cNvSpPr/>
          <p:nvPr/>
        </p:nvSpPr>
        <p:spPr>
          <a:xfrm>
            <a:off x="10981998" y="2133679"/>
            <a:ext cx="215168" cy="149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5" name="Rectangle 114"/>
          <p:cNvSpPr/>
          <p:nvPr/>
        </p:nvSpPr>
        <p:spPr>
          <a:xfrm>
            <a:off x="10325289" y="2118350"/>
            <a:ext cx="215168" cy="149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2412311" y="4355641"/>
            <a:ext cx="8724951" cy="0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>
            <a:stCxn id="114" idx="2"/>
          </p:cNvCxnSpPr>
          <p:nvPr/>
        </p:nvCxnSpPr>
        <p:spPr>
          <a:xfrm>
            <a:off x="11089582" y="2283339"/>
            <a:ext cx="24594" cy="2072302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9883546" y="2032802"/>
            <a:ext cx="0" cy="209085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9883546" y="2211225"/>
            <a:ext cx="1298287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/>
          <p:cNvSpPr txBox="1"/>
          <p:nvPr/>
        </p:nvSpPr>
        <p:spPr>
          <a:xfrm>
            <a:off x="11221760" y="2023843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Customer </a:t>
            </a:r>
          </a:p>
          <a:p>
            <a:r>
              <a:rPr lang="en-US" sz="900" dirty="0" smtClean="0"/>
              <a:t>Internal MH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11221760" y="2636459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Customer </a:t>
            </a:r>
          </a:p>
          <a:p>
            <a:r>
              <a:rPr lang="en-US" sz="900" dirty="0" smtClean="0"/>
              <a:t>Internal MH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1235475" y="3223113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Customer </a:t>
            </a:r>
          </a:p>
          <a:p>
            <a:r>
              <a:rPr lang="en-US" sz="900" dirty="0" smtClean="0"/>
              <a:t>Internal MH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10011740" y="2315580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Customer </a:t>
            </a:r>
          </a:p>
          <a:p>
            <a:r>
              <a:rPr lang="en-US" sz="900" dirty="0" smtClean="0"/>
              <a:t>Internal MH</a:t>
            </a:r>
          </a:p>
        </p:txBody>
      </p:sp>
      <p:cxnSp>
        <p:nvCxnSpPr>
          <p:cNvPr id="137" name="Straight Connector 136"/>
          <p:cNvCxnSpPr/>
          <p:nvPr/>
        </p:nvCxnSpPr>
        <p:spPr>
          <a:xfrm>
            <a:off x="2695346" y="5808719"/>
            <a:ext cx="632054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37"/>
          <p:cNvSpPr txBox="1"/>
          <p:nvPr/>
        </p:nvSpPr>
        <p:spPr>
          <a:xfrm>
            <a:off x="9211226" y="1450823"/>
            <a:ext cx="8385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Server </a:t>
            </a:r>
          </a:p>
          <a:p>
            <a:r>
              <a:rPr lang="en-US" dirty="0" smtClean="0"/>
              <a:t>Room</a:t>
            </a:r>
          </a:p>
        </p:txBody>
      </p:sp>
      <p:cxnSp>
        <p:nvCxnSpPr>
          <p:cNvPr id="139" name="Straight Connector 138"/>
          <p:cNvCxnSpPr/>
          <p:nvPr/>
        </p:nvCxnSpPr>
        <p:spPr>
          <a:xfrm>
            <a:off x="2677151" y="6108241"/>
            <a:ext cx="650249" cy="0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TextBox 140"/>
          <p:cNvSpPr txBox="1"/>
          <p:nvPr/>
        </p:nvSpPr>
        <p:spPr>
          <a:xfrm>
            <a:off x="3428818" y="5929477"/>
            <a:ext cx="3065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Appx. 300 </a:t>
            </a:r>
            <a:r>
              <a:rPr lang="en-US" dirty="0" err="1" smtClean="0"/>
              <a:t>mtr</a:t>
            </a:r>
            <a:r>
              <a:rPr lang="en-US" dirty="0" smtClean="0"/>
              <a:t> HDD to be done</a:t>
            </a:r>
          </a:p>
        </p:txBody>
      </p:sp>
      <p:cxnSp>
        <p:nvCxnSpPr>
          <p:cNvPr id="118" name="Straight Arrow Connector 117"/>
          <p:cNvCxnSpPr/>
          <p:nvPr/>
        </p:nvCxnSpPr>
        <p:spPr>
          <a:xfrm flipH="1" flipV="1">
            <a:off x="1210442" y="1053229"/>
            <a:ext cx="1" cy="892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/>
          <p:nvPr/>
        </p:nvCxnSpPr>
        <p:spPr>
          <a:xfrm flipH="1">
            <a:off x="1119262" y="5201013"/>
            <a:ext cx="1" cy="9072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/>
          <p:cNvSpPr txBox="1"/>
          <p:nvPr/>
        </p:nvSpPr>
        <p:spPr>
          <a:xfrm rot="16200000">
            <a:off x="797742" y="1287352"/>
            <a:ext cx="1597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Towards Rajkot</a:t>
            </a:r>
          </a:p>
        </p:txBody>
      </p:sp>
      <p:sp>
        <p:nvSpPr>
          <p:cNvPr id="150" name="TextBox 149"/>
          <p:cNvSpPr txBox="1"/>
          <p:nvPr/>
        </p:nvSpPr>
        <p:spPr>
          <a:xfrm rot="16200000">
            <a:off x="361783" y="5490762"/>
            <a:ext cx="2153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Towards Ahmedabad</a:t>
            </a:r>
          </a:p>
        </p:txBody>
      </p:sp>
      <p:sp>
        <p:nvSpPr>
          <p:cNvPr id="151" name="TextBox 150"/>
          <p:cNvSpPr txBox="1"/>
          <p:nvPr/>
        </p:nvSpPr>
        <p:spPr>
          <a:xfrm rot="16200000">
            <a:off x="680260" y="3359817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NH-47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5789931" y="4611590"/>
            <a:ext cx="1443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Outside Road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5329903" y="3143068"/>
            <a:ext cx="1444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Internal Road</a:t>
            </a:r>
          </a:p>
        </p:txBody>
      </p:sp>
      <p:sp>
        <p:nvSpPr>
          <p:cNvPr id="154" name="TextBox 153"/>
          <p:cNvSpPr txBox="1"/>
          <p:nvPr/>
        </p:nvSpPr>
        <p:spPr>
          <a:xfrm rot="16200000">
            <a:off x="10030395" y="1259712"/>
            <a:ext cx="1444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Internal Road</a:t>
            </a:r>
          </a:p>
        </p:txBody>
      </p:sp>
      <p:cxnSp>
        <p:nvCxnSpPr>
          <p:cNvPr id="155" name="Straight Connector 154"/>
          <p:cNvCxnSpPr>
            <a:endCxn id="157" idx="0"/>
          </p:cNvCxnSpPr>
          <p:nvPr/>
        </p:nvCxnSpPr>
        <p:spPr>
          <a:xfrm flipH="1">
            <a:off x="2313499" y="4416004"/>
            <a:ext cx="1" cy="2030629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Rectangle 156"/>
          <p:cNvSpPr/>
          <p:nvPr/>
        </p:nvSpPr>
        <p:spPr>
          <a:xfrm>
            <a:off x="2205915" y="6446633"/>
            <a:ext cx="215168" cy="14966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9" name="TextBox 158"/>
          <p:cNvSpPr txBox="1"/>
          <p:nvPr/>
        </p:nvSpPr>
        <p:spPr>
          <a:xfrm>
            <a:off x="2399855" y="6337800"/>
            <a:ext cx="6286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Ex. MH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2120103" y="3981189"/>
            <a:ext cx="7337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New MH</a:t>
            </a:r>
          </a:p>
        </p:txBody>
      </p:sp>
    </p:spTree>
    <p:extLst>
      <p:ext uri="{BB962C8B-B14F-4D97-AF65-F5344CB8AC3E}">
        <p14:creationId xmlns:p14="http://schemas.microsoft.com/office/powerpoint/2010/main" val="735143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</TotalTime>
  <Words>59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Thakkar C</dc:creator>
  <cp:lastModifiedBy>Raval Jignesh</cp:lastModifiedBy>
  <cp:revision>117</cp:revision>
  <cp:lastPrinted>2025-09-15T05:24:37Z</cp:lastPrinted>
  <dcterms:created xsi:type="dcterms:W3CDTF">2023-11-09T13:03:18Z</dcterms:created>
  <dcterms:modified xsi:type="dcterms:W3CDTF">2025-10-03T06:30:26Z</dcterms:modified>
</cp:coreProperties>
</file>